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20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103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15250" y="-714375"/>
            <a:ext cx="2143125" cy="2143125"/>
          </a:xfrm>
          <a:prstGeom prst="ellipse">
            <a:avLst/>
          </a:prstGeom>
          <a:solidFill>
            <a:srgbClr val="4FD1C5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-357187" y="4071938"/>
            <a:ext cx="1428750" cy="1428750"/>
          </a:xfrm>
          <a:prstGeom prst="ellipse">
            <a:avLst/>
          </a:prstGeom>
          <a:solidFill>
            <a:srgbClr val="81E6D9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810026" y="335176"/>
            <a:ext cx="552394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E6FF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Gestão e Qualidade de Software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285750" y="907256"/>
            <a:ext cx="857250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81E6D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visão integrada dos conceitos e práticas</a:t>
            </a:r>
            <a:endParaRPr lang="en-US" sz="168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585913"/>
            <a:ext cx="7858125" cy="33607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75643" y="5232406"/>
            <a:ext cx="59927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E6FF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Mapa mental completo mostrando a relação entre os principais conceitos de qualidade de software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Apresentação na tela (16:9)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Noto Sans</vt:lpstr>
      <vt:lpstr>Office Theme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Kauan Reis dos Santos</cp:lastModifiedBy>
  <cp:revision>2</cp:revision>
  <dcterms:created xsi:type="dcterms:W3CDTF">2025-09-30T00:46:12Z</dcterms:created>
  <dcterms:modified xsi:type="dcterms:W3CDTF">2025-09-30T00:53:10Z</dcterms:modified>
</cp:coreProperties>
</file>